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74" r:id="rId4"/>
    <p:sldId id="259" r:id="rId5"/>
    <p:sldId id="269" r:id="rId6"/>
    <p:sldId id="273" r:id="rId7"/>
    <p:sldId id="270" r:id="rId8"/>
    <p:sldId id="271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A9B"/>
    <a:srgbClr val="8E3276"/>
    <a:srgbClr val="B31D0D"/>
    <a:srgbClr val="ED6511"/>
    <a:srgbClr val="DE5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B5E4-1859-497E-BB4A-9FE9ABDAE6B8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2AA5-6F73-4B4B-A2FD-A6C918B5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EE8A9B"/>
                </a:solidFill>
              </a:rPr>
              <a:t>Some of My Favorite Things</a:t>
            </a:r>
            <a:endParaRPr lang="en-US" sz="7200" b="1" dirty="0">
              <a:solidFill>
                <a:srgbClr val="EE8A9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069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By: Sherika Session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Ms. Session’s Favorite Stores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790203"/>
            <a:ext cx="589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Walmart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4" y="1790203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Target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8478"/>
            <a:ext cx="4703617" cy="4032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51" y="2728477"/>
            <a:ext cx="4957353" cy="40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Oh How I LOVE……!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81" y="1863001"/>
            <a:ext cx="591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E8A9B"/>
                </a:solidFill>
              </a:rPr>
              <a:t>The Nail Salon</a:t>
            </a:r>
            <a:endParaRPr lang="en-US" sz="4000" b="1" dirty="0">
              <a:solidFill>
                <a:srgbClr val="EE8A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9112" y="1937902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E8A9B"/>
                </a:solidFill>
              </a:rPr>
              <a:t>The Spa</a:t>
            </a:r>
            <a:endParaRPr lang="en-US" sz="4000" b="1" dirty="0">
              <a:solidFill>
                <a:srgbClr val="EE8A9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2893002"/>
            <a:ext cx="4932217" cy="3618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84" y="2893002"/>
            <a:ext cx="4835235" cy="36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Oh How I LOVE……!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81" y="1863001"/>
            <a:ext cx="591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E8A9B"/>
                </a:solidFill>
              </a:rPr>
              <a:t>Shopping</a:t>
            </a:r>
            <a:endParaRPr lang="en-US" sz="4000" b="1" dirty="0">
              <a:solidFill>
                <a:srgbClr val="EE8A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582" y="1863001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E8A9B"/>
                </a:solidFill>
              </a:rPr>
              <a:t>Writing</a:t>
            </a:r>
            <a:endParaRPr lang="en-US" sz="4000" b="1" dirty="0">
              <a:solidFill>
                <a:srgbClr val="EE8A9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9" y="2743199"/>
            <a:ext cx="5458618" cy="379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345" y="2743199"/>
            <a:ext cx="4994217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Ms. </a:t>
            </a:r>
            <a:r>
              <a:rPr lang="en-US" sz="6000" b="1" dirty="0" smtClean="0">
                <a:solidFill>
                  <a:srgbClr val="00B050"/>
                </a:solidFill>
              </a:rPr>
              <a:t>Session’s </a:t>
            </a:r>
            <a:r>
              <a:rPr lang="en-US" sz="6000" b="1" dirty="0">
                <a:solidFill>
                  <a:srgbClr val="00B050"/>
                </a:solidFill>
              </a:rPr>
              <a:t>Favorite </a:t>
            </a:r>
            <a:r>
              <a:rPr lang="en-US" sz="6000" b="1" dirty="0" smtClean="0">
                <a:solidFill>
                  <a:srgbClr val="00B050"/>
                </a:solidFill>
              </a:rPr>
              <a:t>Fast Food Places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22" y="2939142"/>
            <a:ext cx="4295504" cy="3601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28403" y="1790203"/>
            <a:ext cx="701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Chick-Fil-A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5" y="1690688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Subway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5" y="2939142"/>
            <a:ext cx="4442459" cy="36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5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</a:rPr>
              <a:t>Ms. </a:t>
            </a:r>
            <a:r>
              <a:rPr lang="en-US" sz="6000" b="1" dirty="0" smtClean="0">
                <a:solidFill>
                  <a:schemeClr val="accent4"/>
                </a:solidFill>
              </a:rPr>
              <a:t>Session’s </a:t>
            </a:r>
            <a:r>
              <a:rPr lang="en-US" sz="6000" b="1" dirty="0">
                <a:solidFill>
                  <a:schemeClr val="accent4"/>
                </a:solidFill>
              </a:rPr>
              <a:t>Favorite </a:t>
            </a:r>
            <a:r>
              <a:rPr lang="en-US" sz="6000" b="1" dirty="0" smtClean="0">
                <a:solidFill>
                  <a:schemeClr val="accent4"/>
                </a:solidFill>
              </a:rPr>
              <a:t>Fast Food Places </a:t>
            </a:r>
            <a:r>
              <a:rPr lang="en-US" sz="3300" b="1" dirty="0" smtClean="0">
                <a:solidFill>
                  <a:schemeClr val="accent4"/>
                </a:solidFill>
              </a:rPr>
              <a:t>(continued)</a:t>
            </a:r>
            <a:endParaRPr lang="en-US" sz="33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19" y="1790203"/>
            <a:ext cx="591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Dominos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5" y="1690688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Popeye's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2873830"/>
            <a:ext cx="4153988" cy="338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09" y="2743200"/>
            <a:ext cx="3579221" cy="35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Other Favorites</a:t>
            </a:r>
            <a:endParaRPr lang="en-US" sz="33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81" y="1863001"/>
            <a:ext cx="591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Bahama Bucks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5" y="1690688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Starbucks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199"/>
            <a:ext cx="4741817" cy="3762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3" y="2570887"/>
            <a:ext cx="5091792" cy="39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EE8A9B"/>
                </a:solidFill>
              </a:rPr>
              <a:t>Ms. </a:t>
            </a:r>
            <a:r>
              <a:rPr lang="en-US" sz="6000" b="1" dirty="0" smtClean="0">
                <a:solidFill>
                  <a:srgbClr val="EE8A9B"/>
                </a:solidFill>
              </a:rPr>
              <a:t>Session’s </a:t>
            </a:r>
            <a:r>
              <a:rPr lang="en-US" sz="6000" b="1" dirty="0">
                <a:solidFill>
                  <a:srgbClr val="EE8A9B"/>
                </a:solidFill>
              </a:rPr>
              <a:t>Favorite </a:t>
            </a:r>
            <a:r>
              <a:rPr lang="en-US" sz="6000" b="1" dirty="0" smtClean="0">
                <a:solidFill>
                  <a:srgbClr val="EE8A9B"/>
                </a:solidFill>
              </a:rPr>
              <a:t>Restaurants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-828403" y="1790203"/>
            <a:ext cx="701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Red Lobster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5" y="1690688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Olive Garden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98" y="3016251"/>
            <a:ext cx="4911634" cy="3314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9" y="2959237"/>
            <a:ext cx="4294910" cy="33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EE8A9B"/>
                </a:solidFill>
              </a:rPr>
              <a:t>Ms. </a:t>
            </a:r>
            <a:r>
              <a:rPr lang="en-US" sz="6000" b="1" dirty="0" smtClean="0">
                <a:solidFill>
                  <a:srgbClr val="EE8A9B"/>
                </a:solidFill>
              </a:rPr>
              <a:t>Session’s </a:t>
            </a:r>
            <a:r>
              <a:rPr lang="en-US" sz="6000" b="1" dirty="0">
                <a:solidFill>
                  <a:srgbClr val="EE8A9B"/>
                </a:solidFill>
              </a:rPr>
              <a:t>Favorite </a:t>
            </a:r>
            <a:r>
              <a:rPr lang="en-US" sz="6000" b="1" dirty="0" smtClean="0">
                <a:solidFill>
                  <a:srgbClr val="EE8A9B"/>
                </a:solidFill>
              </a:rPr>
              <a:t>Restaurants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790203"/>
            <a:ext cx="589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Cheddars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5" y="1690688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Chili’s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39" y="2722418"/>
            <a:ext cx="4779818" cy="3761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58" y="2398574"/>
            <a:ext cx="471871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Ms. </a:t>
            </a:r>
            <a:r>
              <a:rPr lang="en-US" sz="6600" b="1" dirty="0" smtClean="0">
                <a:solidFill>
                  <a:srgbClr val="00B050"/>
                </a:solidFill>
              </a:rPr>
              <a:t>Session’s </a:t>
            </a:r>
            <a:r>
              <a:rPr lang="en-US" sz="6600" b="1" dirty="0">
                <a:solidFill>
                  <a:srgbClr val="00B050"/>
                </a:solidFill>
              </a:rPr>
              <a:t>Favorite </a:t>
            </a:r>
            <a:r>
              <a:rPr lang="en-US" sz="6600" b="1" dirty="0" smtClean="0">
                <a:solidFill>
                  <a:srgbClr val="00B050"/>
                </a:solidFill>
              </a:rPr>
              <a:t>Stores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1790203"/>
            <a:ext cx="589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Bath &amp; Body Works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724" y="1790203"/>
            <a:ext cx="51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 Bed Bath &amp; Beyond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2" y="2708440"/>
            <a:ext cx="5001491" cy="3844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51" y="2708440"/>
            <a:ext cx="4957353" cy="38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2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Some of My Favorite Things</vt:lpstr>
      <vt:lpstr>Oh How I LOVE……!</vt:lpstr>
      <vt:lpstr>Oh How I LOVE……!</vt:lpstr>
      <vt:lpstr>Ms. Session’s Favorite Fast Food Places</vt:lpstr>
      <vt:lpstr>Ms. Session’s Favorite Fast Food Places (continued)</vt:lpstr>
      <vt:lpstr>Other Favorites</vt:lpstr>
      <vt:lpstr>Ms. Session’s Favorite Restaurants</vt:lpstr>
      <vt:lpstr>Ms. Session’s Favorite Restaurants</vt:lpstr>
      <vt:lpstr>Ms. Session’s Favorite Stores</vt:lpstr>
      <vt:lpstr>Ms. Session’s Favorite Stores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Ms. Session</dc:title>
  <dc:creator>Session, Sherika</dc:creator>
  <cp:lastModifiedBy>Session, Sherika</cp:lastModifiedBy>
  <cp:revision>17</cp:revision>
  <dcterms:created xsi:type="dcterms:W3CDTF">2022-08-02T21:25:13Z</dcterms:created>
  <dcterms:modified xsi:type="dcterms:W3CDTF">2022-08-02T22:24:49Z</dcterms:modified>
</cp:coreProperties>
</file>